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60" r:id="rId4"/>
    <p:sldId id="262" r:id="rId5"/>
    <p:sldId id="265" r:id="rId6"/>
    <p:sldId id="267" r:id="rId7"/>
    <p:sldId id="266" r:id="rId8"/>
    <p:sldId id="268" r:id="rId9"/>
    <p:sldId id="258" r:id="rId10"/>
    <p:sldId id="259" r:id="rId11"/>
    <p:sldId id="261" r:id="rId12"/>
    <p:sldId id="264" r:id="rId13"/>
    <p:sldId id="271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2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36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84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69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02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5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95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15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9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49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70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27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91231-A8FD-49D6-B038-41693A9833C9}" type="datetimeFigureOut">
              <a:rPr lang="it-IT" smtClean="0"/>
              <a:t>13/01/2017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C6D0B-734B-42AE-BFD3-A46D4784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52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9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microsoft.com/office/2007/relationships/hdphoto" Target="../media/hdphoto20.wdp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66164" y="244700"/>
            <a:ext cx="11647955" cy="1599656"/>
          </a:xfrm>
          <a:prstGeom prst="rect">
            <a:avLst/>
          </a:prstGeom>
          <a:solidFill>
            <a:srgbClr val="00B0F0"/>
          </a:solidFill>
          <a:ln w="38100">
            <a:solidFill>
              <a:srgbClr val="C00000"/>
            </a:solidFill>
          </a:ln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800" b="1" dirty="0" smtClean="0">
                <a:ln/>
                <a:solidFill>
                  <a:srgbClr val="FF0000"/>
                </a:solidFill>
                <a:latin typeface="Showcard Gothic" panose="04020904020102020604" pitchFamily="82" charset="0"/>
              </a:rPr>
              <a:t>NATALE</a:t>
            </a:r>
            <a:br>
              <a:rPr lang="it-IT" sz="4800" b="1" dirty="0" smtClean="0">
                <a:ln/>
                <a:solidFill>
                  <a:srgbClr val="FF0000"/>
                </a:solidFill>
                <a:latin typeface="Showcard Gothic" panose="04020904020102020604" pitchFamily="82" charset="0"/>
              </a:rPr>
            </a:br>
            <a:r>
              <a:rPr lang="it-IT" sz="4800" b="1" dirty="0" smtClean="0">
                <a:ln/>
                <a:solidFill>
                  <a:srgbClr val="FF0000"/>
                </a:solidFill>
                <a:latin typeface="Showcard Gothic" panose="04020904020102020604" pitchFamily="82" charset="0"/>
              </a:rPr>
              <a:t> ALLA SCUOLA DELL’INFANZIA</a:t>
            </a:r>
            <a:endParaRPr lang="it-IT" sz="4800" b="1" dirty="0">
              <a:ln/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06" y="2088319"/>
            <a:ext cx="7306613" cy="4559326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Esplosione 2 4"/>
          <p:cNvSpPr/>
          <p:nvPr/>
        </p:nvSpPr>
        <p:spPr>
          <a:xfrm>
            <a:off x="128787" y="1844356"/>
            <a:ext cx="5177307" cy="2678806"/>
          </a:xfrm>
          <a:prstGeom prst="irregularSeal2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Scuola dell’infanzia </a:t>
            </a:r>
          </a:p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«S. Agostino»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Esplosione 2 5"/>
          <p:cNvSpPr/>
          <p:nvPr/>
        </p:nvSpPr>
        <p:spPr>
          <a:xfrm>
            <a:off x="128787" y="4083134"/>
            <a:ext cx="4816695" cy="2678806"/>
          </a:xfrm>
          <a:prstGeom prst="irregularSeal2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Sezioni: 3anni,</a:t>
            </a:r>
          </a:p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4 anni, 5 anni</a:t>
            </a:r>
          </a:p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Sezione mista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Ninna Nanna Di Pa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05" y="542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0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2" b="36902"/>
          <a:stretch/>
        </p:blipFill>
        <p:spPr>
          <a:xfrm rot="21037024">
            <a:off x="519446" y="1330643"/>
            <a:ext cx="10664114" cy="22680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36409" r="7882" b="32592"/>
          <a:stretch/>
        </p:blipFill>
        <p:spPr>
          <a:xfrm>
            <a:off x="2636597" y="4056844"/>
            <a:ext cx="9231068" cy="24840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951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b="12450"/>
          <a:stretch/>
        </p:blipFill>
        <p:spPr>
          <a:xfrm>
            <a:off x="477093" y="630595"/>
            <a:ext cx="6024822" cy="5009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"/>
          <a:stretch/>
        </p:blipFill>
        <p:spPr>
          <a:xfrm>
            <a:off x="5976397" y="798021"/>
            <a:ext cx="5760000" cy="5602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696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3150" r="12141" b="2743"/>
          <a:stretch/>
        </p:blipFill>
        <p:spPr>
          <a:xfrm>
            <a:off x="376228" y="566668"/>
            <a:ext cx="548844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7206" r="13155" b="10585"/>
          <a:stretch/>
        </p:blipFill>
        <p:spPr>
          <a:xfrm>
            <a:off x="5499270" y="1790163"/>
            <a:ext cx="6366318" cy="46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/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835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7206" r="5651"/>
          <a:stretch/>
        </p:blipFill>
        <p:spPr>
          <a:xfrm>
            <a:off x="476573" y="502275"/>
            <a:ext cx="550995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b="5448"/>
          <a:stretch/>
        </p:blipFill>
        <p:spPr>
          <a:xfrm>
            <a:off x="5434883" y="1562905"/>
            <a:ext cx="6302462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478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9635" r="6665" b="13832"/>
          <a:stretch/>
        </p:blipFill>
        <p:spPr>
          <a:xfrm>
            <a:off x="438912" y="134112"/>
            <a:ext cx="11192256" cy="6614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053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11" y="107592"/>
            <a:ext cx="5088000" cy="38160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4" y="107592"/>
            <a:ext cx="5088000" cy="38160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30" y="2984093"/>
            <a:ext cx="4992000" cy="37440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76" y="2984093"/>
            <a:ext cx="4992000" cy="37440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2102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35"/>
          <a:stretch/>
        </p:blipFill>
        <p:spPr>
          <a:xfrm>
            <a:off x="181745" y="266490"/>
            <a:ext cx="6350000" cy="397501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4" b="23662"/>
          <a:stretch/>
        </p:blipFill>
        <p:spPr>
          <a:xfrm>
            <a:off x="6259132" y="3087174"/>
            <a:ext cx="5639158" cy="363559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ttangolo 3"/>
          <p:cNvSpPr/>
          <p:nvPr/>
        </p:nvSpPr>
        <p:spPr>
          <a:xfrm>
            <a:off x="6630831" y="266490"/>
            <a:ext cx="5424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rgbClr val="FF0000"/>
                </a:solidFill>
                <a:effectLst/>
                <a:latin typeface="Showcard Gothic" panose="04020904020102020604" pitchFamily="82" charset="0"/>
              </a:rPr>
              <a:t>CI PREPARIAMO</a:t>
            </a:r>
            <a:endParaRPr lang="it-IT" sz="5400" b="1" cap="none" spc="0" dirty="0">
              <a:ln/>
              <a:solidFill>
                <a:srgbClr val="FF0000"/>
              </a:solidFill>
              <a:effectLst/>
              <a:latin typeface="Showcard Gothic" panose="04020904020102020604" pitchFamily="8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39360" y="5536344"/>
            <a:ext cx="5808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0000"/>
                </a:solidFill>
                <a:latin typeface="Showcard Gothic" panose="04020904020102020604" pitchFamily="82" charset="0"/>
              </a:rPr>
              <a:t>PER LA NOSTRA…</a:t>
            </a:r>
            <a:endParaRPr lang="it-IT" sz="5400" b="1" cap="none" spc="0" dirty="0">
              <a:ln/>
              <a:solidFill>
                <a:srgbClr val="FF0000"/>
              </a:solidFill>
              <a:effectLst/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9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9" y="219688"/>
            <a:ext cx="9135135" cy="60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858" y="1781846"/>
            <a:ext cx="26765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348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14" y="233341"/>
            <a:ext cx="6382984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5" y="3045853"/>
            <a:ext cx="63500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umetto 3 2"/>
          <p:cNvSpPr/>
          <p:nvPr/>
        </p:nvSpPr>
        <p:spPr>
          <a:xfrm>
            <a:off x="6650490" y="3689798"/>
            <a:ext cx="4468969" cy="2060619"/>
          </a:xfrm>
          <a:prstGeom prst="wedgeEllipseCallout">
            <a:avLst>
              <a:gd name="adj1" fmla="val -50287"/>
              <a:gd name="adj2" fmla="val 3619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it-IT" b="1" dirty="0" smtClean="0"/>
              <a:t>Giro girotondo è Natale</a:t>
            </a:r>
          </a:p>
          <a:p>
            <a:pPr algn="ctr"/>
            <a:r>
              <a:rPr lang="it-IT" b="1" dirty="0"/>
              <a:t>Giro </a:t>
            </a:r>
            <a:r>
              <a:rPr lang="it-IT" b="1" dirty="0" smtClean="0"/>
              <a:t>girotondo meno male</a:t>
            </a:r>
          </a:p>
          <a:p>
            <a:pPr algn="ctr"/>
            <a:r>
              <a:rPr lang="it-IT" b="1" dirty="0" smtClean="0"/>
              <a:t>Giro girotondo ballerino </a:t>
            </a:r>
          </a:p>
          <a:p>
            <a:pPr algn="ctr"/>
            <a:r>
              <a:rPr lang="it-IT" b="1" dirty="0" smtClean="0"/>
              <a:t>Girotondo un po’ bambino….</a:t>
            </a:r>
            <a:endParaRPr lang="it-IT" b="1" dirty="0"/>
          </a:p>
        </p:txBody>
      </p:sp>
      <p:sp>
        <p:nvSpPr>
          <p:cNvPr id="5" name="Fumetto 3 4"/>
          <p:cNvSpPr/>
          <p:nvPr/>
        </p:nvSpPr>
        <p:spPr>
          <a:xfrm>
            <a:off x="360608" y="114389"/>
            <a:ext cx="4725421" cy="2060619"/>
          </a:xfrm>
          <a:prstGeom prst="wedgeEllipseCallout">
            <a:avLst>
              <a:gd name="adj1" fmla="val 57493"/>
              <a:gd name="adj2" fmla="val 3369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it-IT" b="1" dirty="0" smtClean="0"/>
              <a:t>Ninna nanna di pace che invento pensando a un bambino</a:t>
            </a:r>
          </a:p>
          <a:p>
            <a:pPr algn="ctr"/>
            <a:r>
              <a:rPr lang="it-IT" b="1" dirty="0"/>
              <a:t>c</a:t>
            </a:r>
            <a:r>
              <a:rPr lang="it-IT" b="1" dirty="0" smtClean="0"/>
              <a:t>he è arrivato stanotte dal mare col freddo che fa….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518" y="5744449"/>
            <a:ext cx="2468451" cy="11135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26" y="2221157"/>
            <a:ext cx="535546" cy="5355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213">
            <a:off x="92835" y="114389"/>
            <a:ext cx="535546" cy="53554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5" y="2033341"/>
            <a:ext cx="721905" cy="72190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033340"/>
            <a:ext cx="433331" cy="72190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22" y="2246978"/>
            <a:ext cx="585471" cy="58547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78" y="5740677"/>
            <a:ext cx="585471" cy="58547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30" y="4131341"/>
            <a:ext cx="397749" cy="6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5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60" y="338444"/>
            <a:ext cx="9189186" cy="6120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ttangolo 2"/>
          <p:cNvSpPr/>
          <p:nvPr/>
        </p:nvSpPr>
        <p:spPr>
          <a:xfrm>
            <a:off x="4176460" y="958231"/>
            <a:ext cx="39421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/>
                <a:solidFill>
                  <a:srgbClr val="FF0000"/>
                </a:solidFill>
                <a:latin typeface="Showcard Gothic" panose="04020904020102020604" pitchFamily="82" charset="0"/>
              </a:rPr>
              <a:t>E PER FINIRE..</a:t>
            </a:r>
            <a:endParaRPr lang="it-IT" sz="4000" b="1" cap="none" spc="0" dirty="0">
              <a:ln/>
              <a:solidFill>
                <a:srgbClr val="FF0000"/>
              </a:solidFill>
              <a:effectLst/>
              <a:latin typeface="Showcard Gothic" panose="04020904020102020604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333" y="3398444"/>
            <a:ext cx="1019627" cy="10196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97" y="257151"/>
            <a:ext cx="846566" cy="8465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" y="182254"/>
            <a:ext cx="680484" cy="6804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" y="5239046"/>
            <a:ext cx="1150108" cy="11501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19" y="1904286"/>
            <a:ext cx="886346" cy="88634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0" y="2429133"/>
            <a:ext cx="846566" cy="84656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27" y="5909161"/>
            <a:ext cx="846566" cy="84656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9" y="1103717"/>
            <a:ext cx="763720" cy="76372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54" y="639011"/>
            <a:ext cx="846566" cy="84656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1" y="1581529"/>
            <a:ext cx="704049" cy="70404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16" y="338444"/>
            <a:ext cx="812122" cy="8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3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482" y="130908"/>
            <a:ext cx="3066046" cy="16736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2704" y="5077370"/>
            <a:ext cx="3066046" cy="167363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7" y="130908"/>
            <a:ext cx="6144000" cy="4608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02" y="2052853"/>
            <a:ext cx="6144000" cy="4608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140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482" y="130908"/>
            <a:ext cx="3066046" cy="16736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688" y="4950972"/>
            <a:ext cx="3066046" cy="16736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57" y="2814608"/>
            <a:ext cx="6350000" cy="381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130908"/>
            <a:ext cx="6350000" cy="381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368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3" y="171986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32" y="1962150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40" y="0"/>
            <a:ext cx="3066046" cy="16736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962" y="5079761"/>
            <a:ext cx="3066046" cy="16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9" y="171987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51" y="2013666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75" y="171987"/>
            <a:ext cx="3066046" cy="16736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446" y="5020030"/>
            <a:ext cx="3066046" cy="16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46229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31" y="1966711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3" y="146229"/>
            <a:ext cx="3066046" cy="16736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446" y="5020030"/>
            <a:ext cx="3066046" cy="16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5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7" y="245503"/>
            <a:ext cx="6594594" cy="4392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03"/>
          <a:stretch/>
        </p:blipFill>
        <p:spPr>
          <a:xfrm>
            <a:off x="6643606" y="1962149"/>
            <a:ext cx="5295721" cy="47625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75" y="94714"/>
            <a:ext cx="3066046" cy="16736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0691" y="4942757"/>
            <a:ext cx="3066046" cy="16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2" y="159108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4" y="2065181"/>
            <a:ext cx="6240000" cy="4680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3" y="146229"/>
            <a:ext cx="3066046" cy="16736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446" y="5020030"/>
            <a:ext cx="3066046" cy="16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t="15837" r="16330" b="11588"/>
          <a:stretch/>
        </p:blipFill>
        <p:spPr>
          <a:xfrm>
            <a:off x="257577" y="325622"/>
            <a:ext cx="6277902" cy="44640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Right"/>
            <a:lightRig rig="threePt" dir="t"/>
          </a:scene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5211" r="12301" b="9108"/>
          <a:stretch/>
        </p:blipFill>
        <p:spPr>
          <a:xfrm>
            <a:off x="5718231" y="2060621"/>
            <a:ext cx="6203073" cy="4464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7473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TM04033923[[fn=Profondità]]</Template>
  <TotalTime>476</TotalTime>
  <Words>67</Words>
  <Application>Microsoft Office PowerPoint</Application>
  <PresentationFormat>Personalizzato</PresentationFormat>
  <Paragraphs>15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NOSTRO NATALE</dc:title>
  <dc:creator>Vivanna</dc:creator>
  <cp:lastModifiedBy>utente</cp:lastModifiedBy>
  <cp:revision>61</cp:revision>
  <dcterms:created xsi:type="dcterms:W3CDTF">2016-12-19T13:22:59Z</dcterms:created>
  <dcterms:modified xsi:type="dcterms:W3CDTF">2017-01-13T13:08:49Z</dcterms:modified>
</cp:coreProperties>
</file>