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DC62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7641CA-69B0-4438-9978-3B10FF4DE51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0B426273-74D3-4E15-90BB-CE63DBE29BF4}">
      <dgm:prSet phldrT="[Testo]"/>
      <dgm:spPr/>
      <dgm:t>
        <a:bodyPr/>
        <a:lstStyle/>
        <a:p>
          <a:r>
            <a:rPr lang="it-IT" dirty="0" smtClean="0"/>
            <a:t>Re Enrico IV</a:t>
          </a:r>
          <a:endParaRPr lang="it-IT" dirty="0"/>
        </a:p>
      </dgm:t>
    </dgm:pt>
    <dgm:pt modelId="{9B76AA35-9622-4421-9F57-D8B852C1A994}" type="parTrans" cxnId="{8B99331C-638F-4CB3-9990-DE1F20E846AC}">
      <dgm:prSet/>
      <dgm:spPr/>
      <dgm:t>
        <a:bodyPr/>
        <a:lstStyle/>
        <a:p>
          <a:endParaRPr lang="it-IT"/>
        </a:p>
      </dgm:t>
    </dgm:pt>
    <dgm:pt modelId="{95EB5BE8-7D8E-42BD-BA99-864E50BEC24E}" type="sibTrans" cxnId="{8B99331C-638F-4CB3-9990-DE1F20E846AC}">
      <dgm:prSet/>
      <dgm:spPr/>
      <dgm:t>
        <a:bodyPr/>
        <a:lstStyle/>
        <a:p>
          <a:endParaRPr lang="it-IT"/>
        </a:p>
      </dgm:t>
    </dgm:pt>
    <dgm:pt modelId="{55BB2D06-5BDC-4A52-8018-2E1001186163}">
      <dgm:prSet phldrT="[Testo]"/>
      <dgm:spPr/>
      <dgm:t>
        <a:bodyPr/>
        <a:lstStyle/>
        <a:p>
          <a:r>
            <a:rPr lang="it-IT" dirty="0" smtClean="0"/>
            <a:t>Nonno di Re Sole e papà di Re Luigi XIII</a:t>
          </a:r>
          <a:endParaRPr lang="it-IT" dirty="0"/>
        </a:p>
      </dgm:t>
    </dgm:pt>
    <dgm:pt modelId="{B379FF3C-4702-47FC-A193-E9BB6F7FDCEA}" type="parTrans" cxnId="{C5BE3752-46AE-422B-AB21-039A1779CB7D}">
      <dgm:prSet/>
      <dgm:spPr/>
      <dgm:t>
        <a:bodyPr/>
        <a:lstStyle/>
        <a:p>
          <a:endParaRPr lang="it-IT"/>
        </a:p>
      </dgm:t>
    </dgm:pt>
    <dgm:pt modelId="{99193EC5-8DDE-4877-9D6C-8DB1C75CD32C}" type="sibTrans" cxnId="{C5BE3752-46AE-422B-AB21-039A1779CB7D}">
      <dgm:prSet/>
      <dgm:spPr/>
      <dgm:t>
        <a:bodyPr/>
        <a:lstStyle/>
        <a:p>
          <a:endParaRPr lang="it-IT"/>
        </a:p>
      </dgm:t>
    </dgm:pt>
    <dgm:pt modelId="{DC3FC083-BF2F-4488-9D67-EFCAB155FB87}">
      <dgm:prSet phldrT="[Testo]"/>
      <dgm:spPr/>
      <dgm:t>
        <a:bodyPr/>
        <a:lstStyle/>
        <a:p>
          <a:r>
            <a:rPr lang="it-IT" dirty="0" smtClean="0"/>
            <a:t>Emanò  l’ Editto di </a:t>
          </a:r>
          <a:r>
            <a:rPr lang="it-IT" dirty="0" err="1" smtClean="0"/>
            <a:t>nantes</a:t>
          </a:r>
          <a:endParaRPr lang="it-IT" dirty="0"/>
        </a:p>
      </dgm:t>
    </dgm:pt>
    <dgm:pt modelId="{62E1E69B-A6BF-4658-B1EE-F1A080C2E2B2}" type="parTrans" cxnId="{EE355D29-19F0-4385-A078-250917A9F00D}">
      <dgm:prSet/>
      <dgm:spPr/>
      <dgm:t>
        <a:bodyPr/>
        <a:lstStyle/>
        <a:p>
          <a:endParaRPr lang="it-IT"/>
        </a:p>
      </dgm:t>
    </dgm:pt>
    <dgm:pt modelId="{D560AC96-77CE-4231-B7F3-EA9826EB4630}" type="sibTrans" cxnId="{EE355D29-19F0-4385-A078-250917A9F00D}">
      <dgm:prSet/>
      <dgm:spPr/>
      <dgm:t>
        <a:bodyPr/>
        <a:lstStyle/>
        <a:p>
          <a:endParaRPr lang="it-IT"/>
        </a:p>
      </dgm:t>
    </dgm:pt>
    <dgm:pt modelId="{CA9DB5C2-6A08-4FCB-9186-7A79FAB5BFED}">
      <dgm:prSet phldrT="[Testo]"/>
      <dgm:spPr/>
      <dgm:t>
        <a:bodyPr/>
        <a:lstStyle/>
        <a:p>
          <a:r>
            <a:rPr lang="it-IT" dirty="0" smtClean="0"/>
            <a:t>Re Luigi XIII</a:t>
          </a:r>
          <a:endParaRPr lang="it-IT" dirty="0"/>
        </a:p>
      </dgm:t>
    </dgm:pt>
    <dgm:pt modelId="{7CDA131B-A861-4CF3-AE34-C6AAAACB4397}" type="parTrans" cxnId="{5EC262E5-2D65-4E0D-851F-A03A5A6FAF11}">
      <dgm:prSet/>
      <dgm:spPr/>
      <dgm:t>
        <a:bodyPr/>
        <a:lstStyle/>
        <a:p>
          <a:endParaRPr lang="it-IT"/>
        </a:p>
      </dgm:t>
    </dgm:pt>
    <dgm:pt modelId="{B0E02A0B-5426-4E5F-AEB4-716065875530}" type="sibTrans" cxnId="{5EC262E5-2D65-4E0D-851F-A03A5A6FAF11}">
      <dgm:prSet/>
      <dgm:spPr/>
      <dgm:t>
        <a:bodyPr/>
        <a:lstStyle/>
        <a:p>
          <a:endParaRPr lang="it-IT"/>
        </a:p>
      </dgm:t>
    </dgm:pt>
    <dgm:pt modelId="{6119C42A-DB44-4EB1-BE17-9D2BE2DB818D}">
      <dgm:prSet phldrT="[Testo]"/>
      <dgm:spPr/>
      <dgm:t>
        <a:bodyPr/>
        <a:lstStyle/>
        <a:p>
          <a:r>
            <a:rPr lang="it-IT" dirty="0" smtClean="0"/>
            <a:t>Padre di Re Luigi XIV</a:t>
          </a:r>
          <a:endParaRPr lang="it-IT" dirty="0"/>
        </a:p>
      </dgm:t>
    </dgm:pt>
    <dgm:pt modelId="{4D7B0040-687E-4938-95A7-4CE0B0455F25}" type="parTrans" cxnId="{58F7F7EA-E336-4691-889A-3D39B804ACDB}">
      <dgm:prSet/>
      <dgm:spPr/>
      <dgm:t>
        <a:bodyPr/>
        <a:lstStyle/>
        <a:p>
          <a:endParaRPr lang="it-IT"/>
        </a:p>
      </dgm:t>
    </dgm:pt>
    <dgm:pt modelId="{FF9540FF-E5DC-4A77-834D-B459CCE2BA24}" type="sibTrans" cxnId="{58F7F7EA-E336-4691-889A-3D39B804ACDB}">
      <dgm:prSet/>
      <dgm:spPr/>
      <dgm:t>
        <a:bodyPr/>
        <a:lstStyle/>
        <a:p>
          <a:endParaRPr lang="it-IT"/>
        </a:p>
      </dgm:t>
    </dgm:pt>
    <dgm:pt modelId="{B56A0703-B563-4CE8-95FA-BC66F360F1CB}">
      <dgm:prSet phldrT="[Testo]"/>
      <dgm:spPr/>
      <dgm:t>
        <a:bodyPr/>
        <a:lstStyle/>
        <a:p>
          <a:r>
            <a:rPr lang="it-IT" dirty="0" smtClean="0"/>
            <a:t>Affrontò diverse rivoluzioni</a:t>
          </a:r>
          <a:endParaRPr lang="it-IT" dirty="0"/>
        </a:p>
      </dgm:t>
    </dgm:pt>
    <dgm:pt modelId="{2E3AF6F6-2023-4DCF-A323-CD4DB65554BD}" type="parTrans" cxnId="{ED38D195-0CBD-45E1-979C-90CF3B2797D7}">
      <dgm:prSet/>
      <dgm:spPr/>
      <dgm:t>
        <a:bodyPr/>
        <a:lstStyle/>
        <a:p>
          <a:endParaRPr lang="it-IT"/>
        </a:p>
      </dgm:t>
    </dgm:pt>
    <dgm:pt modelId="{482E149B-1388-46B9-8EC5-79A30E9A0C6C}" type="sibTrans" cxnId="{ED38D195-0CBD-45E1-979C-90CF3B2797D7}">
      <dgm:prSet/>
      <dgm:spPr/>
      <dgm:t>
        <a:bodyPr/>
        <a:lstStyle/>
        <a:p>
          <a:endParaRPr lang="it-IT"/>
        </a:p>
      </dgm:t>
    </dgm:pt>
    <dgm:pt modelId="{11824443-0A0F-4437-8FEF-26F1DD6BF113}">
      <dgm:prSet phldrT="[Testo]"/>
      <dgm:spPr/>
      <dgm:t>
        <a:bodyPr/>
        <a:lstStyle/>
        <a:p>
          <a:r>
            <a:rPr lang="it-IT" dirty="0" smtClean="0"/>
            <a:t>Re Luigi XIV</a:t>
          </a:r>
          <a:endParaRPr lang="it-IT" dirty="0"/>
        </a:p>
      </dgm:t>
    </dgm:pt>
    <dgm:pt modelId="{7BEF30AF-244C-4BAD-BB64-CB08DB5325AF}" type="parTrans" cxnId="{A96F6540-5E56-41A4-9AF2-11829144AF8C}">
      <dgm:prSet/>
      <dgm:spPr/>
      <dgm:t>
        <a:bodyPr/>
        <a:lstStyle/>
        <a:p>
          <a:endParaRPr lang="it-IT"/>
        </a:p>
      </dgm:t>
    </dgm:pt>
    <dgm:pt modelId="{936C39B1-3480-433D-A0EA-1BFE3FE53C73}" type="sibTrans" cxnId="{A96F6540-5E56-41A4-9AF2-11829144AF8C}">
      <dgm:prSet/>
      <dgm:spPr/>
      <dgm:t>
        <a:bodyPr/>
        <a:lstStyle/>
        <a:p>
          <a:endParaRPr lang="it-IT"/>
        </a:p>
      </dgm:t>
    </dgm:pt>
    <dgm:pt modelId="{6FF8BBED-7F62-48F2-94FF-65D5BC92BA0C}">
      <dgm:prSet phldrT="[Testo]"/>
      <dgm:spPr/>
      <dgm:t>
        <a:bodyPr/>
        <a:lstStyle/>
        <a:p>
          <a:r>
            <a:rPr lang="it-IT" dirty="0" smtClean="0"/>
            <a:t>Figlio di Re Luigi XIII</a:t>
          </a:r>
          <a:endParaRPr lang="it-IT" dirty="0"/>
        </a:p>
      </dgm:t>
    </dgm:pt>
    <dgm:pt modelId="{BDBD7AA2-E626-4A4C-85C0-2750408E41D7}" type="parTrans" cxnId="{06BF2FFE-2741-49C4-90B4-9F8D110B85E1}">
      <dgm:prSet/>
      <dgm:spPr/>
      <dgm:t>
        <a:bodyPr/>
        <a:lstStyle/>
        <a:p>
          <a:endParaRPr lang="it-IT"/>
        </a:p>
      </dgm:t>
    </dgm:pt>
    <dgm:pt modelId="{F9B3D906-EA82-4655-AC55-DBD7FF0C42BF}" type="sibTrans" cxnId="{06BF2FFE-2741-49C4-90B4-9F8D110B85E1}">
      <dgm:prSet/>
      <dgm:spPr/>
      <dgm:t>
        <a:bodyPr/>
        <a:lstStyle/>
        <a:p>
          <a:endParaRPr lang="it-IT"/>
        </a:p>
      </dgm:t>
    </dgm:pt>
    <dgm:pt modelId="{021E0406-E841-4898-9180-0DB6E4F18B29}">
      <dgm:prSet phldrT="[Testo]"/>
      <dgm:spPr/>
      <dgm:t>
        <a:bodyPr/>
        <a:lstStyle/>
        <a:p>
          <a:r>
            <a:rPr lang="it-IT" dirty="0" smtClean="0"/>
            <a:t>Seguì la monarchia assoluta</a:t>
          </a:r>
          <a:endParaRPr lang="it-IT" dirty="0"/>
        </a:p>
      </dgm:t>
    </dgm:pt>
    <dgm:pt modelId="{E0475414-4984-4BE5-B2B4-4172738C33D9}" type="parTrans" cxnId="{19CF06A4-C03E-4DD9-B1C7-0133A1A9BC53}">
      <dgm:prSet/>
      <dgm:spPr/>
      <dgm:t>
        <a:bodyPr/>
        <a:lstStyle/>
        <a:p>
          <a:endParaRPr lang="it-IT"/>
        </a:p>
      </dgm:t>
    </dgm:pt>
    <dgm:pt modelId="{5F1E7591-82CF-4AA6-9269-3D89C81A2785}" type="sibTrans" cxnId="{19CF06A4-C03E-4DD9-B1C7-0133A1A9BC53}">
      <dgm:prSet/>
      <dgm:spPr/>
      <dgm:t>
        <a:bodyPr/>
        <a:lstStyle/>
        <a:p>
          <a:endParaRPr lang="it-IT"/>
        </a:p>
      </dgm:t>
    </dgm:pt>
    <dgm:pt modelId="{1E968D21-6457-475E-8D63-8F8F1F45E6E2}" type="pres">
      <dgm:prSet presAssocID="{597641CA-69B0-4438-9978-3B10FF4DE5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4CC815-CA7A-48F9-8DD6-353DB144778A}" type="pres">
      <dgm:prSet presAssocID="{0B426273-74D3-4E15-90BB-CE63DBE29BF4}" presName="composite" presStyleCnt="0"/>
      <dgm:spPr/>
    </dgm:pt>
    <dgm:pt modelId="{1C5711C0-817A-498B-B748-3F155B1E978B}" type="pres">
      <dgm:prSet presAssocID="{0B426273-74D3-4E15-90BB-CE63DBE29BF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757B32-F211-4FD5-8F95-C277702E7D76}" type="pres">
      <dgm:prSet presAssocID="{0B426273-74D3-4E15-90BB-CE63DBE29BF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7DED2F-6077-4F37-AFCD-163455D74EC2}" type="pres">
      <dgm:prSet presAssocID="{95EB5BE8-7D8E-42BD-BA99-864E50BEC24E}" presName="sp" presStyleCnt="0"/>
      <dgm:spPr/>
    </dgm:pt>
    <dgm:pt modelId="{87F8B517-ABEF-4660-8E5A-9A438D31D996}" type="pres">
      <dgm:prSet presAssocID="{CA9DB5C2-6A08-4FCB-9186-7A79FAB5BFED}" presName="composite" presStyleCnt="0"/>
      <dgm:spPr/>
    </dgm:pt>
    <dgm:pt modelId="{E35ACCB4-EB1E-4F64-A653-9367AA2DDCF7}" type="pres">
      <dgm:prSet presAssocID="{CA9DB5C2-6A08-4FCB-9186-7A79FAB5BFE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A53E9B-BF30-490B-A202-E0511EAA79E4}" type="pres">
      <dgm:prSet presAssocID="{CA9DB5C2-6A08-4FCB-9186-7A79FAB5BFE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C50E39-9E51-40A0-9A5C-E31985A9F0F3}" type="pres">
      <dgm:prSet presAssocID="{B0E02A0B-5426-4E5F-AEB4-716065875530}" presName="sp" presStyleCnt="0"/>
      <dgm:spPr/>
    </dgm:pt>
    <dgm:pt modelId="{1674AD2B-63FD-46A1-B58D-CF0806DB91E6}" type="pres">
      <dgm:prSet presAssocID="{11824443-0A0F-4437-8FEF-26F1DD6BF113}" presName="composite" presStyleCnt="0"/>
      <dgm:spPr/>
    </dgm:pt>
    <dgm:pt modelId="{8FDC28BB-F3E1-41C9-A70E-995D6EB5DE64}" type="pres">
      <dgm:prSet presAssocID="{11824443-0A0F-4437-8FEF-26F1DD6BF1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F621BCF-DFC8-405A-A56C-204626113DCD}" type="pres">
      <dgm:prSet presAssocID="{11824443-0A0F-4437-8FEF-26F1DD6BF1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A4F3E24-A7BC-4A5D-9A0F-5814E7F50D8C}" type="presOf" srcId="{6119C42A-DB44-4EB1-BE17-9D2BE2DB818D}" destId="{CDA53E9B-BF30-490B-A202-E0511EAA79E4}" srcOrd="0" destOrd="0" presId="urn:microsoft.com/office/officeart/2005/8/layout/chevron2"/>
    <dgm:cxn modelId="{259E4F51-4F84-432C-B5BD-3273253B6573}" type="presOf" srcId="{11824443-0A0F-4437-8FEF-26F1DD6BF113}" destId="{8FDC28BB-F3E1-41C9-A70E-995D6EB5DE64}" srcOrd="0" destOrd="0" presId="urn:microsoft.com/office/officeart/2005/8/layout/chevron2"/>
    <dgm:cxn modelId="{19CF06A4-C03E-4DD9-B1C7-0133A1A9BC53}" srcId="{11824443-0A0F-4437-8FEF-26F1DD6BF113}" destId="{021E0406-E841-4898-9180-0DB6E4F18B29}" srcOrd="1" destOrd="0" parTransId="{E0475414-4984-4BE5-B2B4-4172738C33D9}" sibTransId="{5F1E7591-82CF-4AA6-9269-3D89C81A2785}"/>
    <dgm:cxn modelId="{5EC262E5-2D65-4E0D-851F-A03A5A6FAF11}" srcId="{597641CA-69B0-4438-9978-3B10FF4DE511}" destId="{CA9DB5C2-6A08-4FCB-9186-7A79FAB5BFED}" srcOrd="1" destOrd="0" parTransId="{7CDA131B-A861-4CF3-AE34-C6AAAACB4397}" sibTransId="{B0E02A0B-5426-4E5F-AEB4-716065875530}"/>
    <dgm:cxn modelId="{D5BE540D-3EBE-4611-976F-F90AB36A34F9}" type="presOf" srcId="{55BB2D06-5BDC-4A52-8018-2E1001186163}" destId="{E4757B32-F211-4FD5-8F95-C277702E7D76}" srcOrd="0" destOrd="0" presId="urn:microsoft.com/office/officeart/2005/8/layout/chevron2"/>
    <dgm:cxn modelId="{D495127B-58A4-4C32-BB96-1583767FE121}" type="presOf" srcId="{0B426273-74D3-4E15-90BB-CE63DBE29BF4}" destId="{1C5711C0-817A-498B-B748-3F155B1E978B}" srcOrd="0" destOrd="0" presId="urn:microsoft.com/office/officeart/2005/8/layout/chevron2"/>
    <dgm:cxn modelId="{8B99331C-638F-4CB3-9990-DE1F20E846AC}" srcId="{597641CA-69B0-4438-9978-3B10FF4DE511}" destId="{0B426273-74D3-4E15-90BB-CE63DBE29BF4}" srcOrd="0" destOrd="0" parTransId="{9B76AA35-9622-4421-9F57-D8B852C1A994}" sibTransId="{95EB5BE8-7D8E-42BD-BA99-864E50BEC24E}"/>
    <dgm:cxn modelId="{45228D0D-3F2D-45D0-B351-8EC15443AD5D}" type="presOf" srcId="{B56A0703-B563-4CE8-95FA-BC66F360F1CB}" destId="{CDA53E9B-BF30-490B-A202-E0511EAA79E4}" srcOrd="0" destOrd="1" presId="urn:microsoft.com/office/officeart/2005/8/layout/chevron2"/>
    <dgm:cxn modelId="{ED38D195-0CBD-45E1-979C-90CF3B2797D7}" srcId="{CA9DB5C2-6A08-4FCB-9186-7A79FAB5BFED}" destId="{B56A0703-B563-4CE8-95FA-BC66F360F1CB}" srcOrd="1" destOrd="0" parTransId="{2E3AF6F6-2023-4DCF-A323-CD4DB65554BD}" sibTransId="{482E149B-1388-46B9-8EC5-79A30E9A0C6C}"/>
    <dgm:cxn modelId="{36DB563D-1947-49CE-8287-119954078B5A}" type="presOf" srcId="{DC3FC083-BF2F-4488-9D67-EFCAB155FB87}" destId="{E4757B32-F211-4FD5-8F95-C277702E7D76}" srcOrd="0" destOrd="1" presId="urn:microsoft.com/office/officeart/2005/8/layout/chevron2"/>
    <dgm:cxn modelId="{C5BE3752-46AE-422B-AB21-039A1779CB7D}" srcId="{0B426273-74D3-4E15-90BB-CE63DBE29BF4}" destId="{55BB2D06-5BDC-4A52-8018-2E1001186163}" srcOrd="0" destOrd="0" parTransId="{B379FF3C-4702-47FC-A193-E9BB6F7FDCEA}" sibTransId="{99193EC5-8DDE-4877-9D6C-8DB1C75CD32C}"/>
    <dgm:cxn modelId="{58F7F7EA-E336-4691-889A-3D39B804ACDB}" srcId="{CA9DB5C2-6A08-4FCB-9186-7A79FAB5BFED}" destId="{6119C42A-DB44-4EB1-BE17-9D2BE2DB818D}" srcOrd="0" destOrd="0" parTransId="{4D7B0040-687E-4938-95A7-4CE0B0455F25}" sibTransId="{FF9540FF-E5DC-4A77-834D-B459CCE2BA24}"/>
    <dgm:cxn modelId="{4ED2105A-6217-4631-B239-9BBD161639FB}" type="presOf" srcId="{597641CA-69B0-4438-9978-3B10FF4DE511}" destId="{1E968D21-6457-475E-8D63-8F8F1F45E6E2}" srcOrd="0" destOrd="0" presId="urn:microsoft.com/office/officeart/2005/8/layout/chevron2"/>
    <dgm:cxn modelId="{EE355D29-19F0-4385-A078-250917A9F00D}" srcId="{0B426273-74D3-4E15-90BB-CE63DBE29BF4}" destId="{DC3FC083-BF2F-4488-9D67-EFCAB155FB87}" srcOrd="1" destOrd="0" parTransId="{62E1E69B-A6BF-4658-B1EE-F1A080C2E2B2}" sibTransId="{D560AC96-77CE-4231-B7F3-EA9826EB4630}"/>
    <dgm:cxn modelId="{06BF2FFE-2741-49C4-90B4-9F8D110B85E1}" srcId="{11824443-0A0F-4437-8FEF-26F1DD6BF113}" destId="{6FF8BBED-7F62-48F2-94FF-65D5BC92BA0C}" srcOrd="0" destOrd="0" parTransId="{BDBD7AA2-E626-4A4C-85C0-2750408E41D7}" sibTransId="{F9B3D906-EA82-4655-AC55-DBD7FF0C42BF}"/>
    <dgm:cxn modelId="{A96F6540-5E56-41A4-9AF2-11829144AF8C}" srcId="{597641CA-69B0-4438-9978-3B10FF4DE511}" destId="{11824443-0A0F-4437-8FEF-26F1DD6BF113}" srcOrd="2" destOrd="0" parTransId="{7BEF30AF-244C-4BAD-BB64-CB08DB5325AF}" sibTransId="{936C39B1-3480-433D-A0EA-1BFE3FE53C73}"/>
    <dgm:cxn modelId="{2D4F7A76-209F-4DA6-A707-15ACDA188052}" type="presOf" srcId="{CA9DB5C2-6A08-4FCB-9186-7A79FAB5BFED}" destId="{E35ACCB4-EB1E-4F64-A653-9367AA2DDCF7}" srcOrd="0" destOrd="0" presId="urn:microsoft.com/office/officeart/2005/8/layout/chevron2"/>
    <dgm:cxn modelId="{9DDE728D-CA06-42E6-8DD9-D912DAE31FE9}" type="presOf" srcId="{6FF8BBED-7F62-48F2-94FF-65D5BC92BA0C}" destId="{DF621BCF-DFC8-405A-A56C-204626113DCD}" srcOrd="0" destOrd="0" presId="urn:microsoft.com/office/officeart/2005/8/layout/chevron2"/>
    <dgm:cxn modelId="{23823588-AE9F-4DD9-8E01-AE9A12FF50CD}" type="presOf" srcId="{021E0406-E841-4898-9180-0DB6E4F18B29}" destId="{DF621BCF-DFC8-405A-A56C-204626113DCD}" srcOrd="0" destOrd="1" presId="urn:microsoft.com/office/officeart/2005/8/layout/chevron2"/>
    <dgm:cxn modelId="{5EBEEF41-1C7B-4590-9967-AD3B406BB511}" type="presParOf" srcId="{1E968D21-6457-475E-8D63-8F8F1F45E6E2}" destId="{1E4CC815-CA7A-48F9-8DD6-353DB144778A}" srcOrd="0" destOrd="0" presId="urn:microsoft.com/office/officeart/2005/8/layout/chevron2"/>
    <dgm:cxn modelId="{4631C24D-1AF3-4E47-B604-A0FA39F3035A}" type="presParOf" srcId="{1E4CC815-CA7A-48F9-8DD6-353DB144778A}" destId="{1C5711C0-817A-498B-B748-3F155B1E978B}" srcOrd="0" destOrd="0" presId="urn:microsoft.com/office/officeart/2005/8/layout/chevron2"/>
    <dgm:cxn modelId="{B314F4E1-B4CA-4D67-B2D4-D68606B816B5}" type="presParOf" srcId="{1E4CC815-CA7A-48F9-8DD6-353DB144778A}" destId="{E4757B32-F211-4FD5-8F95-C277702E7D76}" srcOrd="1" destOrd="0" presId="urn:microsoft.com/office/officeart/2005/8/layout/chevron2"/>
    <dgm:cxn modelId="{F50DAED1-266A-4ACE-96B1-078836B81CCC}" type="presParOf" srcId="{1E968D21-6457-475E-8D63-8F8F1F45E6E2}" destId="{667DED2F-6077-4F37-AFCD-163455D74EC2}" srcOrd="1" destOrd="0" presId="urn:microsoft.com/office/officeart/2005/8/layout/chevron2"/>
    <dgm:cxn modelId="{C22C1F81-CA2E-4B1F-8B28-500FEE55D740}" type="presParOf" srcId="{1E968D21-6457-475E-8D63-8F8F1F45E6E2}" destId="{87F8B517-ABEF-4660-8E5A-9A438D31D996}" srcOrd="2" destOrd="0" presId="urn:microsoft.com/office/officeart/2005/8/layout/chevron2"/>
    <dgm:cxn modelId="{CF1AC18F-3A5B-4E99-8D7D-BFE1936E4592}" type="presParOf" srcId="{87F8B517-ABEF-4660-8E5A-9A438D31D996}" destId="{E35ACCB4-EB1E-4F64-A653-9367AA2DDCF7}" srcOrd="0" destOrd="0" presId="urn:microsoft.com/office/officeart/2005/8/layout/chevron2"/>
    <dgm:cxn modelId="{64C1E788-3A47-48AA-9573-11ADBDABC786}" type="presParOf" srcId="{87F8B517-ABEF-4660-8E5A-9A438D31D996}" destId="{CDA53E9B-BF30-490B-A202-E0511EAA79E4}" srcOrd="1" destOrd="0" presId="urn:microsoft.com/office/officeart/2005/8/layout/chevron2"/>
    <dgm:cxn modelId="{5F2C13A0-28E0-4479-9EA3-4CB055B03BB5}" type="presParOf" srcId="{1E968D21-6457-475E-8D63-8F8F1F45E6E2}" destId="{F1C50E39-9E51-40A0-9A5C-E31985A9F0F3}" srcOrd="3" destOrd="0" presId="urn:microsoft.com/office/officeart/2005/8/layout/chevron2"/>
    <dgm:cxn modelId="{3D01CD22-4582-4E34-9518-AD0FEF039CCF}" type="presParOf" srcId="{1E968D21-6457-475E-8D63-8F8F1F45E6E2}" destId="{1674AD2B-63FD-46A1-B58D-CF0806DB91E6}" srcOrd="4" destOrd="0" presId="urn:microsoft.com/office/officeart/2005/8/layout/chevron2"/>
    <dgm:cxn modelId="{BDD5B6C9-20F4-4B53-8FE9-2B20B0B4F97C}" type="presParOf" srcId="{1674AD2B-63FD-46A1-B58D-CF0806DB91E6}" destId="{8FDC28BB-F3E1-41C9-A70E-995D6EB5DE64}" srcOrd="0" destOrd="0" presId="urn:microsoft.com/office/officeart/2005/8/layout/chevron2"/>
    <dgm:cxn modelId="{DCD3BC48-2421-43DF-8232-E82DE6BF8B51}" type="presParOf" srcId="{1674AD2B-63FD-46A1-B58D-CF0806DB91E6}" destId="{DF621BCF-DFC8-405A-A56C-204626113DCD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CB3167-E354-456A-98E3-202F3868FD3F}" type="datetimeFigureOut">
              <a:rPr lang="it-IT" smtClean="0"/>
              <a:pPr/>
              <a:t>23/03/2016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5D8FCC-FD57-4A5C-88B6-FF5D7B88686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235745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Re Luigi XIV ereditò il trono nel 1643,a soli 5 anni,reggente del trono fu la madre e Re Sole fu affidato al cardinale </a:t>
            </a:r>
            <a:r>
              <a:rPr lang="it-IT" dirty="0" err="1" smtClean="0"/>
              <a:t>Mazzarino</a:t>
            </a:r>
            <a:r>
              <a:rPr lang="it-IT" dirty="0" smtClean="0"/>
              <a:t>,successore del cardinale Richelieu,consigliere del padre di Luigi XIV,Re Luigi XIII. Re Sole dovette affrontare le rivoluzioni della nobiltà e della popolazione. Re Luigi XIV salì al trono a ben 23 anni,nel 1661,quando il cardinale ,</a:t>
            </a:r>
            <a:r>
              <a:rPr lang="it-IT" dirty="0" err="1" smtClean="0"/>
              <a:t>Mazzarino</a:t>
            </a:r>
            <a:r>
              <a:rPr lang="it-IT" dirty="0" smtClean="0"/>
              <a:t> morì. 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Re Luigi XIV(1638-1715)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re sole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 descr="LouisXI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785926"/>
            <a:ext cx="2001661" cy="23574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r>
              <a:rPr lang="it-IT" dirty="0" smtClean="0">
                <a:solidFill>
                  <a:srgbClr val="CC00CC"/>
                </a:solidFill>
              </a:rPr>
              <a:t>MARICA    COMENTALE </a:t>
            </a:r>
          </a:p>
          <a:p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ANDREA   SCUOTTO</a:t>
            </a:r>
          </a:p>
          <a:p>
            <a:r>
              <a:rPr lang="it-IT" dirty="0" smtClean="0">
                <a:solidFill>
                  <a:srgbClr val="00B050"/>
                </a:solidFill>
              </a:rPr>
              <a:t>MICHELLE   MANISCALCO</a:t>
            </a:r>
          </a:p>
          <a:p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CHRISTIAN   MARINO </a:t>
            </a:r>
          </a:p>
          <a:p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LUCA    D’AURIA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lumOff val="15000"/>
            </a:schemeClr>
          </a:solidFill>
        </p:spPr>
        <p:txBody>
          <a:bodyPr/>
          <a:lstStyle/>
          <a:p>
            <a:endParaRPr lang="it-IT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GENERAZIONE di RE SOLE</a:t>
            </a:r>
            <a:endParaRPr lang="it-IT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TUTTO IL POTERE ERA CONCENTRATO NELLE SUE MANI , NON DOVEVA RISPETTARE LE DECISIONI DEL </a:t>
            </a:r>
            <a:r>
              <a:rPr lang="it-IT" sz="2400" dirty="0" err="1" smtClean="0"/>
              <a:t>PARLAMENTO.AVEVA</a:t>
            </a:r>
            <a:r>
              <a:rPr lang="it-IT" sz="2400" dirty="0" smtClean="0"/>
              <a:t> POTERI ASSOLUTI IN TUTTI GLI AMBITI (religioso,politico,economico,giudiziario)INFATTI IL SUO MOTTO “ LO STATO SONO IO ”.DOVEVA RISPETTARE SOLO I POTERI NATURALI E DIVINI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                                                                      simbolo degli ugonotti </a:t>
            </a:r>
          </a:p>
          <a:p>
            <a:endParaRPr lang="it-IT" sz="2400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726085"/>
          </a:xfrm>
          <a:noFill/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MONARCHIA ASSOLUTA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429124" y="1000108"/>
            <a:ext cx="57150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4214818"/>
            <a:ext cx="1500198" cy="2212792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ERA IL SIMBOLO DELL’ASSOLUTISMO,PERCHE’ ABITITA DA RE LUIGI XIV E DALLA NOBILTA’ . RE SOLE NON AVEVA BUONI RAPPORTI CON I NOBILI, ESSI INFATTI VENIVANO CHIAMATI “ CORTIGIANI “,OVVERO UOMO </a:t>
            </a:r>
            <a:r>
              <a:rPr lang="it-IT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CORTE DAL VALORE SPREGIATIVO. NELLA REGGIA SI VIVEVA IN UN CLIMA </a:t>
            </a:r>
            <a:r>
              <a:rPr lang="it-IT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FESTA QUINDI SI VIVEVA </a:t>
            </a:r>
            <a:r>
              <a:rPr lang="it-IT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GRAN STRAZIO ,PERO’ I NOBILI DOVEVANO RISPETTARE L’ ETICHETTA ,UN INSIEME </a:t>
            </a:r>
            <a:r>
              <a:rPr lang="it-IT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it-IT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REGOLE MOLTO RIGIDE. LA REGGIA ,ERA QUINDI,IL SIMBOLO DELL ASSOLUTISMO E DELLA POTENZA  DELL’ ARISTOCRAZIA </a:t>
            </a:r>
            <a:r>
              <a:rPr lang="it-IT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it-IT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50"/>
                </a:solidFill>
              </a:rPr>
              <a:t>LA REGGIA </a:t>
            </a:r>
            <a:r>
              <a:rPr lang="it-IT" dirty="0" err="1" smtClean="0">
                <a:solidFill>
                  <a:srgbClr val="00B050"/>
                </a:solidFill>
              </a:rPr>
              <a:t>DI</a:t>
            </a:r>
            <a:r>
              <a:rPr lang="it-IT" dirty="0" smtClean="0">
                <a:solidFill>
                  <a:srgbClr val="00B050"/>
                </a:solidFill>
              </a:rPr>
              <a:t> VERSAILLES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4" name="Immagine 3" descr="49133_parigi_la_reggia_di_versail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876"/>
            <a:ext cx="9144000" cy="328612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 Luigi XIV aveva il potere di comandare anche nell’aristocrazia de clero, infatti nel 1685 revoca l’ Editto di </a:t>
            </a:r>
            <a:r>
              <a:rPr lang="it-IT" sz="2000" dirty="0" err="1" smtClean="0"/>
              <a:t>nantes</a:t>
            </a:r>
            <a:r>
              <a:rPr lang="it-IT" sz="2000" dirty="0" smtClean="0"/>
              <a:t>, imponendo la fede cattolica e iniziò la persecuzione degli ugonotti , e privò di professare il protestantesimo.</a:t>
            </a:r>
          </a:p>
          <a:p>
            <a:pPr>
              <a:buNone/>
            </a:pPr>
            <a:r>
              <a:rPr lang="it-IT" sz="2000" dirty="0" smtClean="0"/>
              <a:t>Quindi rafforza la sua posizione sul clero dell’unità dello stato.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                                                                                         </a:t>
            </a:r>
          </a:p>
          <a:p>
            <a:pPr>
              <a:buNone/>
            </a:pPr>
            <a:r>
              <a:rPr lang="it-IT" sz="2000" dirty="0" smtClean="0"/>
              <a:t>                                                                                        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B0F0"/>
                </a:solidFill>
              </a:rPr>
              <a:t>LA RELIGIONE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4" name="Immagine 3" descr="editto-di-nantes-15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143248"/>
            <a:ext cx="2071702" cy="3429024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rot="10800000">
            <a:off x="4857752" y="471488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357818" y="4429132"/>
            <a:ext cx="2571768" cy="4286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EDITTO </a:t>
            </a:r>
            <a:r>
              <a:rPr lang="it-IT" dirty="0" err="1" smtClean="0"/>
              <a:t>DI</a:t>
            </a:r>
            <a:r>
              <a:rPr lang="it-IT" dirty="0" smtClean="0"/>
              <a:t> NANTES</a:t>
            </a:r>
            <a:endParaRPr lang="it-IT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it-IT" dirty="0" smtClean="0"/>
              <a:t>Re sole si basa sul protezionismo, ovvero una politica economica sulla tassazione delle merci estere (</a:t>
            </a:r>
            <a:r>
              <a:rPr lang="it-IT" dirty="0" err="1" smtClean="0"/>
              <a:t>inghilterra</a:t>
            </a:r>
            <a:r>
              <a:rPr lang="it-IT" dirty="0" smtClean="0"/>
              <a:t> e olanda), facendosi aiutare da </a:t>
            </a:r>
            <a:r>
              <a:rPr lang="it-IT" dirty="0" err="1" smtClean="0"/>
              <a:t>J.C.</a:t>
            </a:r>
            <a:r>
              <a:rPr lang="it-IT" dirty="0" smtClean="0"/>
              <a:t> </a:t>
            </a:r>
            <a:r>
              <a:rPr lang="it-IT" dirty="0" err="1" smtClean="0"/>
              <a:t>Colbert</a:t>
            </a:r>
            <a:r>
              <a:rPr lang="it-IT" dirty="0" smtClean="0"/>
              <a:t>, il primo ministro delle finanziarie stato. stato. Quindi esercitava il diritto di monopolio.</a:t>
            </a:r>
          </a:p>
          <a:p>
            <a:pPr algn="r"/>
            <a:r>
              <a:rPr lang="it-IT" dirty="0" smtClean="0"/>
              <a:t>Esso si basava sulle compagnie 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219200"/>
          </a:xfrm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ECONOMIA</a:t>
            </a:r>
            <a:endParaRPr lang="it-IT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dirty="0" smtClean="0"/>
              <a:t>Ci furono ben 37 guerre. Le tre più importanti furono tre: la guerra dei nove anni(1688-1697), guerra Franco-Olandese(1672-1678)e la più importante fu’ la guerra di </a:t>
            </a:r>
            <a:r>
              <a:rPr lang="it-IT" sz="2400" dirty="0" err="1" smtClean="0"/>
              <a:t>Seccessione</a:t>
            </a:r>
            <a:r>
              <a:rPr lang="it-IT" sz="2400" dirty="0" smtClean="0"/>
              <a:t> Spagnola(1701-1714).Segna il declino della supremazia della Francia in Europa. Per Luigi XIV fu’ l’ ultima guerra </a:t>
            </a:r>
            <a:r>
              <a:rPr lang="it-IT" sz="2400" dirty="0" err="1" smtClean="0"/>
              <a:t>perchè</a:t>
            </a:r>
            <a:r>
              <a:rPr lang="it-IT" sz="2400" dirty="0" smtClean="0"/>
              <a:t> morì un anno dopo.</a:t>
            </a:r>
            <a:endParaRPr lang="it-IT" sz="24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143932" cy="785810"/>
          </a:xfrm>
          <a:noFill/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chemeClr val="bg2"/>
                </a:solidFill>
              </a:rPr>
              <a:t>LE GUERRE </a:t>
            </a: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it-IT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magine 3" descr="288719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857628"/>
            <a:ext cx="6429420" cy="285752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 </a:t>
            </a:r>
            <a:r>
              <a:rPr lang="it-IT" dirty="0" err="1" smtClean="0"/>
              <a:t>orangerie</a:t>
            </a:r>
            <a:r>
              <a:rPr lang="it-IT" dirty="0" smtClean="0"/>
              <a:t> è stata costruita da Jules </a:t>
            </a:r>
            <a:r>
              <a:rPr lang="it-IT" dirty="0" err="1" smtClean="0"/>
              <a:t>Hardouin-Mansart</a:t>
            </a:r>
            <a:r>
              <a:rPr lang="it-IT" dirty="0" smtClean="0"/>
              <a:t>  tra il 1684 e il 1689. L’ </a:t>
            </a:r>
            <a:r>
              <a:rPr lang="it-IT" dirty="0" err="1" smtClean="0"/>
              <a:t>orangerie</a:t>
            </a:r>
            <a:r>
              <a:rPr lang="it-IT" dirty="0" smtClean="0"/>
              <a:t> è  un giardino con  tanti alberi di arancio e limoni, perché erano  i frutti più graditi dal re, al centro , invece, c’ è una grande fontana.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L’ ORANGERIE 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 descr="Orange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00438"/>
            <a:ext cx="6143668" cy="314327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7"/>
            <a:ext cx="8229600" cy="20717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2800" dirty="0" smtClean="0"/>
              <a:t>La galleria degli specchi è stata costruita  nel  1678-1684, è il simbolo della monarca assoluto. E’ illuminata da 17  finestre e 137 specchi. Il corridoio è lungo 73 metri, lungo il corridoio, a nord si raggiunge il salone </a:t>
            </a:r>
            <a:r>
              <a:rPr lang="it-IT" sz="2800" dirty="0" smtClean="0">
                <a:solidFill>
                  <a:schemeClr val="bg1"/>
                </a:solidFill>
              </a:rPr>
              <a:t>della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guerra 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sud </a:t>
            </a:r>
            <a:r>
              <a:rPr lang="it-IT" sz="2800" dirty="0" smtClean="0"/>
              <a:t>nel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salone della  pace</a:t>
            </a:r>
            <a:r>
              <a:rPr lang="it-IT" sz="2800" dirty="0" smtClean="0"/>
              <a:t>. </a:t>
            </a:r>
            <a:r>
              <a:rPr lang="it-IT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</a:t>
            </a:r>
            <a:endParaRPr lang="it-IT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it-IT" dirty="0" smtClean="0"/>
              <a:t>LA  GALLERIA DEGLI SPECCHI</a:t>
            </a:r>
            <a:endParaRPr lang="it-IT" dirty="0"/>
          </a:p>
        </p:txBody>
      </p:sp>
      <p:pic>
        <p:nvPicPr>
          <p:cNvPr id="4" name="Immagine 3" descr="STO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428976"/>
            <a:ext cx="7477139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Carta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223</TotalTime>
  <Words>542</Words>
  <Application>Microsoft Office PowerPoint</Application>
  <PresentationFormat>Presentazione su schermo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Carta</vt:lpstr>
      <vt:lpstr>Re Luigi XIV(1638-1715)  re sole</vt:lpstr>
      <vt:lpstr>GENERAZIONE di RE SOLE</vt:lpstr>
      <vt:lpstr>MONARCHIA ASSOLUTA</vt:lpstr>
      <vt:lpstr>LA REGGIA DI VERSAILLES</vt:lpstr>
      <vt:lpstr>LA RELIGIONE</vt:lpstr>
      <vt:lpstr>ECONOMIA</vt:lpstr>
      <vt:lpstr> LE GUERRE  </vt:lpstr>
      <vt:lpstr>L’ ORANGERIE </vt:lpstr>
      <vt:lpstr>LA  GALLERIA DEGLI SPECCHI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Utilizzatore</dc:creator>
  <cp:lastModifiedBy>Utilizzatore</cp:lastModifiedBy>
  <cp:revision>32</cp:revision>
  <dcterms:created xsi:type="dcterms:W3CDTF">2016-03-03T08:29:29Z</dcterms:created>
  <dcterms:modified xsi:type="dcterms:W3CDTF">2016-03-23T11:51:34Z</dcterms:modified>
</cp:coreProperties>
</file>